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Things </a:t>
            </a:r>
            <a:r>
              <a:rPr lang="en-US" dirty="0" err="1"/>
              <a:t>ms</a:t>
            </a:r>
            <a:r>
              <a:rPr lang="en-US" dirty="0"/>
              <a:t> </a:t>
            </a:r>
            <a:r>
              <a:rPr lang="en-US" dirty="0" err="1"/>
              <a:t>hadi</a:t>
            </a:r>
            <a:r>
              <a:rPr lang="en-US" dirty="0"/>
              <a:t> talks about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682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Mustard gas</a:t>
            </a:r>
          </a:p>
        </p:txBody>
      </p:sp>
      <p:pic>
        <p:nvPicPr>
          <p:cNvPr id="9218" name="Picture 2" descr="Image result for mustard gas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57" y="2057401"/>
            <a:ext cx="4575205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mustard gas ww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331" y="1707357"/>
            <a:ext cx="3810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e result for mustard gas ww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766" y="3676650"/>
            <a:ext cx="4953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464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Tanks</a:t>
            </a:r>
          </a:p>
        </p:txBody>
      </p:sp>
      <p:pic>
        <p:nvPicPr>
          <p:cNvPr id="10242" name="Picture 2" descr="Image result for tanks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40" y="764374"/>
            <a:ext cx="8754886" cy="52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089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planes</a:t>
            </a:r>
          </a:p>
        </p:txBody>
      </p:sp>
      <p:pic>
        <p:nvPicPr>
          <p:cNvPr id="11266" name="Picture 2" descr="Image result for airplanes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1076049"/>
            <a:ext cx="8403771" cy="486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24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blimp</a:t>
            </a:r>
          </a:p>
        </p:txBody>
      </p:sp>
      <p:pic>
        <p:nvPicPr>
          <p:cNvPr id="12290" name="Picture 2" descr="Image result for blimp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373"/>
            <a:ext cx="10026666" cy="501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886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Battle of </a:t>
            </a:r>
            <a:r>
              <a:rPr lang="en-US" dirty="0" err="1"/>
              <a:t>verdun</a:t>
            </a:r>
            <a:endParaRPr lang="en-US" dirty="0"/>
          </a:p>
        </p:txBody>
      </p:sp>
      <p:pic>
        <p:nvPicPr>
          <p:cNvPr id="13314" name="Picture 2" descr="Image result for battle of verdu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2505"/>
            <a:ext cx="8809769" cy="49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532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Battle of Somme</a:t>
            </a:r>
          </a:p>
        </p:txBody>
      </p:sp>
      <p:pic>
        <p:nvPicPr>
          <p:cNvPr id="14338" name="Picture 2" descr="Image result for battle of somm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801"/>
            <a:ext cx="9318171" cy="523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349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Propaganda</a:t>
            </a:r>
          </a:p>
        </p:txBody>
      </p:sp>
      <p:pic>
        <p:nvPicPr>
          <p:cNvPr id="15362" name="Picture 2" descr="Image result for ww1 propagand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3687"/>
            <a:ext cx="2827957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Image result for ww1 propagan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687356"/>
            <a:ext cx="2808514" cy="417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Image result for ww1 propagan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14" y="2737402"/>
            <a:ext cx="2699657" cy="415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Image result for ww1 propagand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71" y="2668503"/>
            <a:ext cx="2808514" cy="418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Image result for ww1 propagan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1939" cy="278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14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Mustafa Kemal </a:t>
            </a:r>
            <a:r>
              <a:rPr lang="en-US" dirty="0" err="1"/>
              <a:t>ataturk</a:t>
            </a:r>
            <a:endParaRPr lang="en-US" dirty="0"/>
          </a:p>
        </p:txBody>
      </p:sp>
      <p:pic>
        <p:nvPicPr>
          <p:cNvPr id="16386" name="Picture 2" descr="Image result for mustafa kemal atatur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75" y="2057401"/>
            <a:ext cx="3117330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Image result for mustafa kemal atatu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86" y="1949156"/>
            <a:ext cx="3680732" cy="413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928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/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1441450"/>
          </a:xfrm>
          <a:prstGeom prst="rect">
            <a:avLst/>
          </a:prstGeom>
        </p:spPr>
      </p:pic>
      <p:pic>
        <p:nvPicPr>
          <p:cNvPr id="17412" name="Picture 4" descr="Image result for vladimir lenin post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9712"/>
          <a:stretch/>
        </p:blipFill>
        <p:spPr bwMode="auto">
          <a:xfrm>
            <a:off x="6417734" y="10"/>
            <a:ext cx="3270176" cy="393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Image result for vladimir lenin poste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5" r="2" b="23586"/>
          <a:stretch/>
        </p:blipFill>
        <p:spPr bwMode="auto">
          <a:xfrm>
            <a:off x="6417734" y="4019723"/>
            <a:ext cx="5774266" cy="283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2" descr="Image result for vladimir lenin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20211"/>
          <a:stretch/>
        </p:blipFill>
        <p:spPr>
          <a:xfrm>
            <a:off x="9782174" y="10"/>
            <a:ext cx="2409826" cy="2538238"/>
          </a:xfrm>
          <a:prstGeom prst="rect">
            <a:avLst/>
          </a:prstGeom>
        </p:spPr>
      </p:pic>
      <p:sp>
        <p:nvSpPr>
          <p:cNvPr id="82" name="Rectangle 8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82174" y="2609193"/>
            <a:ext cx="2409825" cy="1324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764373"/>
            <a:ext cx="5450152" cy="1293028"/>
          </a:xfrm>
        </p:spPr>
        <p:txBody>
          <a:bodyPr>
            <a:normAutofit/>
          </a:bodyPr>
          <a:lstStyle/>
          <a:p>
            <a:r>
              <a:rPr lang="en-US" sz="3200"/>
              <a:t>Vladimir Lenin</a:t>
            </a:r>
          </a:p>
        </p:txBody>
      </p:sp>
      <p:pic>
        <p:nvPicPr>
          <p:cNvPr id="4" name="Picture 8" descr="Image result for peace land and bread poster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1533895"/>
            <a:ext cx="3794760" cy="53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43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 of USSR</a:t>
            </a:r>
          </a:p>
        </p:txBody>
      </p:sp>
      <p:pic>
        <p:nvPicPr>
          <p:cNvPr id="18434" name="Picture 2" descr="Image result for creation of USS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36" y="413607"/>
            <a:ext cx="5877064" cy="585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Image result for soviet f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343401"/>
            <a:ext cx="50292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60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Archduke  Franz Ferdinand</a:t>
            </a:r>
          </a:p>
        </p:txBody>
      </p:sp>
      <p:pic>
        <p:nvPicPr>
          <p:cNvPr id="1030" name="Picture 6" descr="Image result for archduke franz ferdina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1711863"/>
            <a:ext cx="4057015" cy="49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rchduke franz ferdinand dea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2057401"/>
            <a:ext cx="6368143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68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Sinking of </a:t>
            </a:r>
            <a:r>
              <a:rPr lang="en-US" dirty="0" err="1"/>
              <a:t>lusitania</a:t>
            </a:r>
            <a:endParaRPr lang="en-US" dirty="0"/>
          </a:p>
        </p:txBody>
      </p:sp>
      <p:pic>
        <p:nvPicPr>
          <p:cNvPr id="19458" name="Picture 2" descr="Image result for sinking of lusitani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984" y="2057401"/>
            <a:ext cx="7259884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Image result for sinking of lusitan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992" y="3634740"/>
            <a:ext cx="4978008" cy="322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10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Armistice 11 November 1918</a:t>
            </a:r>
          </a:p>
        </p:txBody>
      </p:sp>
      <p:pic>
        <p:nvPicPr>
          <p:cNvPr id="20482" name="Picture 2" descr="Image result for armistice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2250281"/>
            <a:ext cx="6350000" cy="391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66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Woodrow Wilsons 14 points</a:t>
            </a:r>
          </a:p>
        </p:txBody>
      </p:sp>
      <p:pic>
        <p:nvPicPr>
          <p:cNvPr id="21506" name="Picture 2" descr="Image result for woodrow wilson 14 points lis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079" y="1640941"/>
            <a:ext cx="9052381" cy="505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9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Image result for gavrilo princip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67"/>
          <a:stretch/>
        </p:blipFill>
        <p:spPr>
          <a:xfrm>
            <a:off x="7861238" y="746125"/>
            <a:ext cx="3644962" cy="54725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764373"/>
            <a:ext cx="6832600" cy="1293028"/>
          </a:xfrm>
        </p:spPr>
        <p:txBody>
          <a:bodyPr>
            <a:normAutofit/>
          </a:bodyPr>
          <a:lstStyle/>
          <a:p>
            <a:r>
              <a:rPr lang="en-US" dirty="0"/>
              <a:t>Gavrilo Princip</a:t>
            </a:r>
          </a:p>
        </p:txBody>
      </p:sp>
      <p:pic>
        <p:nvPicPr>
          <p:cNvPr id="4" name="Picture 4" descr="Image result for gavrilo princip footprint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781" y="1746153"/>
            <a:ext cx="4640579" cy="472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472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4373"/>
            <a:ext cx="11506200" cy="1293028"/>
          </a:xfrm>
        </p:spPr>
        <p:txBody>
          <a:bodyPr/>
          <a:lstStyle/>
          <a:p>
            <a:r>
              <a:rPr lang="en-US" dirty="0"/>
              <a:t>British Dreadnought v. German dreadnought</a:t>
            </a:r>
          </a:p>
        </p:txBody>
      </p:sp>
      <p:pic>
        <p:nvPicPr>
          <p:cNvPr id="3074" name="Picture 2" descr="Image result for dreadnought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820"/>
            <a:ext cx="5985106" cy="267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german dreadnough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106" y="2363820"/>
            <a:ext cx="6206894" cy="339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661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7980" y="597919"/>
            <a:ext cx="5056414" cy="1293028"/>
          </a:xfrm>
        </p:spPr>
        <p:txBody>
          <a:bodyPr/>
          <a:lstStyle/>
          <a:p>
            <a:r>
              <a:rPr lang="en-US" dirty="0"/>
              <a:t>Triple </a:t>
            </a:r>
            <a:r>
              <a:rPr lang="en-US" dirty="0" err="1"/>
              <a:t>Entene</a:t>
            </a:r>
            <a:r>
              <a:rPr lang="en-US" dirty="0"/>
              <a:t> and Triple Alliance</a:t>
            </a:r>
          </a:p>
        </p:txBody>
      </p:sp>
      <p:pic>
        <p:nvPicPr>
          <p:cNvPr id="4098" name="Picture 2" descr="Image result for triple allianc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0887"/>
            <a:ext cx="7439025" cy="55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984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</p:spPr>
        <p:txBody>
          <a:bodyPr/>
          <a:lstStyle/>
          <a:p>
            <a:r>
              <a:rPr lang="en-US"/>
              <a:t>Plan Xvii</a:t>
            </a:r>
            <a:endParaRPr lang="en-US" dirty="0"/>
          </a:p>
        </p:txBody>
      </p:sp>
      <p:pic>
        <p:nvPicPr>
          <p:cNvPr id="5122" name="Picture 2" descr="Image result for plan xvi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764373"/>
            <a:ext cx="7818120" cy="601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709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Schlieffen plan</a:t>
            </a:r>
          </a:p>
        </p:txBody>
      </p:sp>
      <p:pic>
        <p:nvPicPr>
          <p:cNvPr id="6146" name="Picture 2" descr="Image result for schlieffen pla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2132"/>
            <a:ext cx="6792295" cy="560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79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Barbed wire</a:t>
            </a:r>
          </a:p>
        </p:txBody>
      </p:sp>
      <p:pic>
        <p:nvPicPr>
          <p:cNvPr id="7172" name="Picture 4" descr="Image result for barbed wire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783" y="2238634"/>
            <a:ext cx="9081837" cy="431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700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Gatling Gun</a:t>
            </a:r>
          </a:p>
        </p:txBody>
      </p:sp>
      <p:pic>
        <p:nvPicPr>
          <p:cNvPr id="8194" name="Picture 2" descr="Image result for gatling gun ww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5" y="1730201"/>
            <a:ext cx="7532915" cy="502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678996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106</TotalTime>
  <Words>61</Words>
  <Application>Microsoft Office PowerPoint</Application>
  <PresentationFormat>Widescreen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Century Gothic</vt:lpstr>
      <vt:lpstr>Vapor Trail</vt:lpstr>
      <vt:lpstr>Things ms hadi talks about</vt:lpstr>
      <vt:lpstr>Archduke  Franz Ferdinand</vt:lpstr>
      <vt:lpstr>Gavrilo Princip</vt:lpstr>
      <vt:lpstr>British Dreadnought v. German dreadnought</vt:lpstr>
      <vt:lpstr>Triple Entene and Triple Alliance</vt:lpstr>
      <vt:lpstr>Plan Xvii</vt:lpstr>
      <vt:lpstr>Schlieffen plan</vt:lpstr>
      <vt:lpstr>Barbed wire</vt:lpstr>
      <vt:lpstr>Gatling Gun</vt:lpstr>
      <vt:lpstr>Mustard gas</vt:lpstr>
      <vt:lpstr>Tanks</vt:lpstr>
      <vt:lpstr>planes</vt:lpstr>
      <vt:lpstr>blimp</vt:lpstr>
      <vt:lpstr>Battle of verdun</vt:lpstr>
      <vt:lpstr>Battle of Somme</vt:lpstr>
      <vt:lpstr>Propaganda</vt:lpstr>
      <vt:lpstr>Mustafa Kemal ataturk</vt:lpstr>
      <vt:lpstr>Vladimir Lenin</vt:lpstr>
      <vt:lpstr>Creation of USSR</vt:lpstr>
      <vt:lpstr>Sinking of lusitania</vt:lpstr>
      <vt:lpstr>Armistice 11 November 1918</vt:lpstr>
      <vt:lpstr> Woodrow Wilsons 14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Things ms hadi talks about</dc:title>
  <dc:creator>Ola Hadi</dc:creator>
  <cp:lastModifiedBy>Ola Hadi</cp:lastModifiedBy>
  <cp:revision>10</cp:revision>
  <dcterms:created xsi:type="dcterms:W3CDTF">2017-03-09T15:39:30Z</dcterms:created>
  <dcterms:modified xsi:type="dcterms:W3CDTF">2017-03-09T17:25:51Z</dcterms:modified>
</cp:coreProperties>
</file>